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21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Automation Practice with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Selenium, JIRA, and Bugzilla through hands-on experience</a:t>
            </a:r>
            <a:endParaRPr lang="en-US" sz="175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AB5BC6-8FD7-1D03-EA4C-4B3BE4C88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6"/>
    </mc:Choice>
    <mc:Fallback>
      <p:transition spd="slow" advTm="32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758"/>
            <a:ext cx="3309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We'll Cover Today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897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4760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Foundations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948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Selenium WebDriver, JIRA workflows, and Bugzilla bug tracking essentials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97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4760"/>
            <a:ext cx="64080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Practical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9486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automation frameworks with issue tracking systems for seamless workflows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632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7171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161478"/>
            <a:ext cx="2959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6518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demonstrations and prototypes you can adapt for your projects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632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87171"/>
            <a:ext cx="64080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16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Hands-On Practice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65189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exercises to build confidence with each tool</a:t>
            </a:r>
            <a:endParaRPr lang="en-US" sz="175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DB2AA0B-5603-0B6A-2536-E67150673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22"/>
    </mc:Choice>
    <mc:Fallback>
      <p:transition spd="slow" advTm="8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6137910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Selenium WebDriver in Action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9140" y="1636276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Capabilities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9140" y="2177296"/>
            <a:ext cx="7685246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Selenium WebDriver enables browser automation across Chrome, Firefox, Safari, and Edge. It supports multiple programming languages including Java, Python, C#, and JavaScript.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140" y="3381018"/>
            <a:ext cx="768524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automation patterns: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140" y="3908941"/>
            <a:ext cx="768524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 location using XPath, CSS selectors, and IDs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140" y="4320659"/>
            <a:ext cx="768524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interaction simulation (clicks, typing, scrolling)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140" y="4732377"/>
            <a:ext cx="768524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 and implicit wait strategies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140" y="5144095"/>
            <a:ext cx="768524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Screenshot capture for test evidence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071" y="1662708"/>
            <a:ext cx="4951809" cy="495180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47071" y="6852047"/>
            <a:ext cx="4951809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 typical Selenium test script automates login validation across multiple browsers simultaneously.</a:t>
            </a:r>
            <a:endParaRPr lang="en-US" sz="165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03DA927-9840-4172-DA54-AE67CF8E5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6"/>
    </mc:Choice>
    <mc:Fallback>
      <p:transition spd="slow" advTm="14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8784"/>
            <a:ext cx="80848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JIRA &amp; Bugzilla Integration Workflow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1592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649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Defect Discovery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14041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tests detect failures and capture detailed logs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357" y="451592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649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Auto-Logging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14041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frameworks create tickets in JIRA or Bugzilla with screenshots and stack traces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924" y="451592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49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Track &amp; Verify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4041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 triage, fix, and re-run automated tests to confirm resolution</a:t>
            </a:r>
            <a:endParaRPr lang="en-US" sz="175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AB28AD9-1263-B663-8107-31F901203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03"/>
    </mc:Choice>
    <mc:Fallback>
      <p:transition spd="slow" advTm="43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981"/>
            <a:ext cx="86379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Comparison: Choosing Your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95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Selenium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7707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Cross-browser UI testing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4405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 and free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8625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community support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2844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flexibility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064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for parallel execution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37622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Start with Page Object Model design pattern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2695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JIRA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88161" y="327707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Agile team collaboration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384405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 workflows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288161" y="428625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planning tools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88161" y="472844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API for integrations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288161" y="517064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88161" y="5737622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REST API to auto-create test execution tickets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2695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Bugzilla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782532" y="3277076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Traditional bug tracking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82532" y="384405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and fast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82532" y="428625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search capabilities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782532" y="472844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notifications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82532" y="5170646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Proven stability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82532" y="573762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Configure custom fields for automation metadata</a:t>
            </a:r>
            <a:endParaRPr lang="en-US" sz="175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555C6E8-929E-8239-4CD8-3CA913646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52"/>
    </mc:Choice>
    <mc:Fallback>
      <p:transition spd="slow" advTm="29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46" y="500301"/>
            <a:ext cx="6349722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Practical Example: End-to-End Flow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636746" y="1318974"/>
            <a:ext cx="13356908" cy="773073"/>
          </a:xfrm>
          <a:prstGeom prst="roundRect">
            <a:avLst>
              <a:gd name="adj" fmla="val 9885"/>
            </a:avLst>
          </a:prstGeom>
          <a:solidFill>
            <a:srgbClr val="0A004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74" y="1592937"/>
            <a:ext cx="227409" cy="1819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28011" y="1546384"/>
            <a:ext cx="1258371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Scenario:</a:t>
            </a: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E-commerce checkout testing with automated defect reporting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303770" y="2296716"/>
            <a:ext cx="22860" cy="5432465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587609" y="2489954"/>
            <a:ext cx="545783" cy="22860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8" name="Shape 5"/>
          <p:cNvSpPr/>
          <p:nvPr/>
        </p:nvSpPr>
        <p:spPr>
          <a:xfrm>
            <a:off x="7110532" y="2296716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78754" y="2330827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131231" y="2359223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Execution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6746" y="2752487"/>
            <a:ext cx="576881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Selenium script validates shopping cart → payment → order confirmation across three browsers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97008" y="3581519"/>
            <a:ext cx="545783" cy="22860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0532" y="3388281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78754" y="3422392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224837" y="3450788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Failure Detection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224837" y="3844052"/>
            <a:ext cx="576881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page timeout detected in Firefox; Selenium captures screenshot and browser logs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587609" y="4522470"/>
            <a:ext cx="545783" cy="22860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18" name="Shape 15"/>
          <p:cNvSpPr/>
          <p:nvPr/>
        </p:nvSpPr>
        <p:spPr>
          <a:xfrm>
            <a:off x="7110532" y="4329232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178754" y="4363343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4088368" y="4391739"/>
            <a:ext cx="23171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Auto-Ticket Creation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36746" y="4785003"/>
            <a:ext cx="576881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script calls JIRA API to create bug ticket with priority, environment details, and attachments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497008" y="5463421"/>
            <a:ext cx="545783" cy="22860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23" name="Shape 20"/>
          <p:cNvSpPr/>
          <p:nvPr/>
        </p:nvSpPr>
        <p:spPr>
          <a:xfrm>
            <a:off x="7110532" y="5270182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178754" y="5304294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2"/>
          <p:cNvSpPr/>
          <p:nvPr/>
        </p:nvSpPr>
        <p:spPr>
          <a:xfrm>
            <a:off x="8224837" y="5332690"/>
            <a:ext cx="263151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 Investigation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8224837" y="5725954"/>
            <a:ext cx="576881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reviews ticket, reproduces issue using provided data, and commits fix</a:t>
            </a:r>
            <a:endParaRPr lang="en-US" sz="1400" dirty="0"/>
          </a:p>
        </p:txBody>
      </p:sp>
      <p:sp>
        <p:nvSpPr>
          <p:cNvPr id="27" name="Shape 24"/>
          <p:cNvSpPr/>
          <p:nvPr/>
        </p:nvSpPr>
        <p:spPr>
          <a:xfrm>
            <a:off x="6587609" y="6404372"/>
            <a:ext cx="545783" cy="22860"/>
          </a:xfrm>
          <a:prstGeom prst="roundRect">
            <a:avLst>
              <a:gd name="adj" fmla="val 334291"/>
            </a:avLst>
          </a:prstGeom>
          <a:solidFill>
            <a:srgbClr val="2A1999"/>
          </a:solidFill>
          <a:ln/>
        </p:spPr>
      </p:sp>
      <p:sp>
        <p:nvSpPr>
          <p:cNvPr id="28" name="Shape 25"/>
          <p:cNvSpPr/>
          <p:nvPr/>
        </p:nvSpPr>
        <p:spPr>
          <a:xfrm>
            <a:off x="7110532" y="6211133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178754" y="6245245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0" name="Text 27"/>
          <p:cNvSpPr/>
          <p:nvPr/>
        </p:nvSpPr>
        <p:spPr>
          <a:xfrm>
            <a:off x="4131231" y="6273641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Regression Testing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636746" y="6666905"/>
            <a:ext cx="576881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pipeline triggers Selenium suite; all tests pass, ticket auto-transitions to "Verified"</a:t>
            </a:r>
            <a:endParaRPr lang="en-US" sz="1400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ABAEC480-70EC-D71C-0F37-4DC4CC586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11"/>
    </mc:Choice>
    <mc:Fallback>
      <p:transition spd="slow" advTm="6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682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Your Next Steps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87429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21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Practice Daily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01228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 30 minutes to writing Selenium scripts. Start with simple login flows, then add complexity.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287429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521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Integrations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01228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your test framework to JIRA or Bugzilla using REST APIs. Automate ticket creation from test failures.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287429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521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 Knowledge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01228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your automation patterns and share with your team. Create reusable code libraries and templates.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66857"/>
            <a:ext cx="13042821" cy="35957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579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best automation engineers combine technical skills with practical problem-solving. Tools are powerful, but your strategic thinking makes them effective.</a:t>
            </a:r>
            <a:endParaRPr lang="en-US" sz="1750" dirty="0"/>
          </a:p>
        </p:txBody>
      </p:sp>
      <p:pic>
        <p:nvPicPr>
          <p:cNvPr id="14" name="Image 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38888"/>
            <a:ext cx="3623191" cy="623768"/>
          </a:xfrm>
          <a:prstGeom prst="rect">
            <a:avLst/>
          </a:prstGeom>
        </p:spPr>
      </p:pic>
      <p:pic>
        <p:nvPicPr>
          <p:cNvPr id="15" name="Image 1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328" y="6338888"/>
            <a:ext cx="2706767" cy="62376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EBDE6F7-492A-F0DA-3D5B-9F8D50FE8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96"/>
    </mc:Choice>
    <mc:Fallback>
      <p:transition spd="slow" advTm="2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484</Words>
  <Application>Microsoft Office PowerPoint</Application>
  <PresentationFormat>Custom</PresentationFormat>
  <Paragraphs>85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bk_paresh@yahoo.co.in</cp:lastModifiedBy>
  <cp:revision>2</cp:revision>
  <dcterms:created xsi:type="dcterms:W3CDTF">2025-10-29T14:10:11Z</dcterms:created>
  <dcterms:modified xsi:type="dcterms:W3CDTF">2025-10-29T14:27:48Z</dcterms:modified>
</cp:coreProperties>
</file>